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1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2EE9BD-81E2-4BA5-8D98-2DFCDA548158}">
  <a:tblStyle styleId="{342EE9BD-81E2-4BA5-8D98-2DFCDA5481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881C046-1732-4241-8F49-3A2712CA72C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 snapToObjects="1">
      <p:cViewPr varScale="1">
        <p:scale>
          <a:sx n="145" d="100"/>
          <a:sy n="14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4084d7bb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4084d7bb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4084d7bb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4084d7bb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4084d7bb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4084d7bb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4084d7bb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4084d7bb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4084d7bb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4084d7bb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4084d7bb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4084d7bb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4084d7bb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4084d7bb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4084d7bb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4084d7bb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084d7bb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084d7bb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HTtpYYbhm0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3" descr="Geisel Productions Web Series &#10; &#10;Defines primary (versus secondary) sources of information. &#10; &#10;UCSD Social Sciences &amp; Humanities Library &#10;http://sshl.ucsd.edu" title="What is a Primary Sour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0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91440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Primary vs Secondary Sources Double Bubble Map</a:t>
            </a:r>
            <a:endParaRPr sz="3000"/>
          </a:p>
        </p:txBody>
      </p:sp>
      <p:sp>
        <p:nvSpPr>
          <p:cNvPr id="331" name="Google Shape;331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07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On page ________, create a double bubble map.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Compare and contrast the two types of sources</a:t>
            </a:r>
            <a:endParaRPr sz="2400"/>
          </a:p>
        </p:txBody>
      </p:sp>
      <p:pic>
        <p:nvPicPr>
          <p:cNvPr id="332" name="Google Shape;33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2026" y="824750"/>
            <a:ext cx="5621975" cy="41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Macintosh PowerPoint</Application>
  <PresentationFormat>On-screen Show (16:9)</PresentationFormat>
  <Paragraphs>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Lato</vt:lpstr>
      <vt:lpstr>Playfair Display</vt:lpstr>
      <vt:lpstr>Arial</vt:lpstr>
      <vt:lpstr>Coral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vs Secondary Sources Double Bubble Map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2018-10-26T00:31:32Z</dcterms:modified>
</cp:coreProperties>
</file>