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2" r:id="rId1"/>
  </p:sldMasterIdLst>
  <p:notesMasterIdLst>
    <p:notesMasterId r:id="rId9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10"/>
    <p:restoredTop sz="94729"/>
  </p:normalViewPr>
  <p:slideViewPr>
    <p:cSldViewPr snapToGrid="0">
      <p:cViewPr varScale="1">
        <p:scale>
          <a:sx n="145" d="100"/>
          <a:sy n="145" d="100"/>
        </p:scale>
        <p:origin x="68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48488170b7_0_8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48488170b7_0_8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48488170b7_0_9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48488170b7_0_9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48488170b7_0_9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Google Shape;430;g48488170b7_0_9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g48488170b7_0_9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5" name="Google Shape;435;g48488170b7_0_9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48488170b7_0_9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48488170b7_0_9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g48488170b7_0_9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5" name="Google Shape;445;g48488170b7_0_9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g48488170b7_0_9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0" name="Google Shape;450;g48488170b7_0_9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64"/>
          <p:cNvSpPr txBox="1">
            <a:spLocks noGrp="1"/>
          </p:cNvSpPr>
          <p:nvPr>
            <p:ph type="title"/>
          </p:nvPr>
        </p:nvSpPr>
        <p:spPr>
          <a:xfrm>
            <a:off x="311700" y="132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Stations Activity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422" name="Google Shape;422;p64"/>
          <p:cNvSpPr txBox="1">
            <a:spLocks noGrp="1"/>
          </p:cNvSpPr>
          <p:nvPr>
            <p:ph type="body" idx="1"/>
          </p:nvPr>
        </p:nvSpPr>
        <p:spPr>
          <a:xfrm>
            <a:off x="311700" y="705250"/>
            <a:ext cx="8520600" cy="40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Proxima Nova"/>
              <a:buChar char="●"/>
            </a:pPr>
            <a:r>
              <a:rPr lang="en" sz="20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Review each case study with your partner.</a:t>
            </a:r>
            <a:endParaRPr sz="2000">
              <a:solidFill>
                <a:srgbClr val="666666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Proxima Nova"/>
              <a:buChar char="●"/>
            </a:pPr>
            <a:r>
              <a:rPr lang="en" sz="20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Using the chart of the Articles of Confederation (on page </a:t>
            </a:r>
            <a:r>
              <a:rPr lang="en" sz="2000" b="1">
                <a:solidFill>
                  <a:srgbClr val="FF00FF"/>
                </a:solidFill>
                <a:latin typeface="Proxima Nova"/>
                <a:ea typeface="Proxima Nova"/>
                <a:cs typeface="Proxima Nova"/>
                <a:sym typeface="Proxima Nova"/>
              </a:rPr>
              <a:t>25</a:t>
            </a:r>
            <a:r>
              <a:rPr lang="en" sz="20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), explain whether the United States government outlined in the Articles of Confederation could solve the problem on your station card.</a:t>
            </a:r>
            <a:endParaRPr sz="2000">
              <a:solidFill>
                <a:srgbClr val="666666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Proxima Nova"/>
              <a:buChar char="●"/>
            </a:pPr>
            <a:r>
              <a:rPr lang="en" sz="20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On page </a:t>
            </a:r>
            <a:r>
              <a:rPr lang="en" sz="2000" b="1">
                <a:solidFill>
                  <a:srgbClr val="FF9900"/>
                </a:solidFill>
                <a:latin typeface="Proxima Nova"/>
                <a:ea typeface="Proxima Nova"/>
                <a:cs typeface="Proxima Nova"/>
                <a:sym typeface="Proxima Nova"/>
              </a:rPr>
              <a:t>24</a:t>
            </a:r>
            <a:r>
              <a:rPr lang="en" sz="20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, write the station number and your answer to the question.</a:t>
            </a:r>
            <a:endParaRPr sz="2000">
              <a:solidFill>
                <a:srgbClr val="666666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666666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Proxima Nova"/>
              <a:buChar char="●"/>
            </a:pPr>
            <a:r>
              <a:rPr lang="en" sz="20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The situations are NOT 100% accurate.  They are similar to those that existed AFTER the American Revolution, under the Articles of Confederation.</a:t>
            </a:r>
            <a:endParaRPr sz="2000">
              <a:solidFill>
                <a:srgbClr val="666666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666666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**</a:t>
            </a:r>
            <a:r>
              <a:rPr lang="en" sz="2000">
                <a:solidFill>
                  <a:srgbClr val="7030A0"/>
                </a:solidFill>
                <a:latin typeface="Proxima Nova"/>
                <a:ea typeface="Proxima Nova"/>
                <a:cs typeface="Proxima Nova"/>
                <a:sym typeface="Proxima Nova"/>
              </a:rPr>
              <a:t>You will have </a:t>
            </a:r>
            <a:r>
              <a:rPr lang="en" sz="2000" b="1">
                <a:solidFill>
                  <a:srgbClr val="161616"/>
                </a:solidFill>
                <a:latin typeface="Proxima Nova"/>
                <a:ea typeface="Proxima Nova"/>
                <a:cs typeface="Proxima Nova"/>
                <a:sym typeface="Proxima Nova"/>
              </a:rPr>
              <a:t>20 </a:t>
            </a:r>
            <a:r>
              <a:rPr lang="en" sz="2000">
                <a:solidFill>
                  <a:srgbClr val="7030A0"/>
                </a:solidFill>
                <a:latin typeface="Proxima Nova"/>
                <a:ea typeface="Proxima Nova"/>
                <a:cs typeface="Proxima Nova"/>
                <a:sym typeface="Proxima Nova"/>
              </a:rPr>
              <a:t>minutes to complete this activity.</a:t>
            </a:r>
            <a:endParaRPr sz="2000">
              <a:solidFill>
                <a:srgbClr val="7030A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7" name="Google Shape;427;p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7475" y="152400"/>
            <a:ext cx="6849048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2" name="Google Shape;432;p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3363" y="152400"/>
            <a:ext cx="689726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7" name="Google Shape;437;p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7875" y="152400"/>
            <a:ext cx="7748245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2" name="Google Shape;442;p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8975" y="152400"/>
            <a:ext cx="7786050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7" name="Google Shape;447;p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0250" y="152400"/>
            <a:ext cx="7523497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2" name="Google Shape;452;p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0088" y="152400"/>
            <a:ext cx="7383828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Macintosh PowerPoint</Application>
  <PresentationFormat>On-screen Show (16:9)</PresentationFormat>
  <Paragraphs>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Oswald</vt:lpstr>
      <vt:lpstr>Proxima Nova</vt:lpstr>
      <vt:lpstr>Average</vt:lpstr>
      <vt:lpstr>Slate</vt:lpstr>
      <vt:lpstr>Stations Activity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Stations Activity</dc:title>
  <cp:lastModifiedBy>Microsoft Office User</cp:lastModifiedBy>
  <cp:revision>1</cp:revision>
  <dcterms:modified xsi:type="dcterms:W3CDTF">2018-12-01T21:35:35Z</dcterms:modified>
</cp:coreProperties>
</file>