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3"/>
  </p:notesMasterIdLst>
  <p:sldIdLst>
    <p:sldId id="282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9"/>
  </p:normalViewPr>
  <p:slideViewPr>
    <p:cSldViewPr snapToGrid="0" snapToObjects="1">
      <p:cViewPr varScale="1">
        <p:scale>
          <a:sx n="109" d="100"/>
          <a:sy n="109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 descr="overlay-ruleShadow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307592"/>
            <a:ext cx="9144000" cy="125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 descr="Overlay-FullBackground.jpg"/>
          <p:cNvPicPr preferRelativeResize="0"/>
          <p:nvPr/>
        </p:nvPicPr>
        <p:blipFill rotWithShape="1">
          <a:blip r:embed="rId3">
            <a:alphaModFix/>
          </a:blip>
          <a:srcRect t="23333"/>
          <a:stretch/>
        </p:blipFill>
        <p:spPr>
          <a:xfrm>
            <a:off x="0" y="1425388"/>
            <a:ext cx="9144000" cy="543261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ibre Baskerville"/>
              <a:buNone/>
              <a:defRPr sz="4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Lustria"/>
              <a:buChar char="•"/>
              <a:defRPr sz="24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914400" marR="0" lvl="1" indent="-3683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2200"/>
              <a:buFont typeface="Lustria"/>
              <a:buChar char="•"/>
              <a:defRPr sz="2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371600" marR="0" lvl="2" indent="-355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ustria"/>
              <a:buChar char="•"/>
              <a:defRPr sz="20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Lustria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ustria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4" descr="overlay-ruleShadow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307592"/>
            <a:ext cx="9144000" cy="125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4" descr="Overlay-FullBackground.jpg"/>
          <p:cNvPicPr preferRelativeResize="0"/>
          <p:nvPr/>
        </p:nvPicPr>
        <p:blipFill rotWithShape="1">
          <a:blip r:embed="rId3">
            <a:alphaModFix/>
          </a:blip>
          <a:srcRect t="23333"/>
          <a:stretch/>
        </p:blipFill>
        <p:spPr>
          <a:xfrm>
            <a:off x="0" y="1425388"/>
            <a:ext cx="9144000" cy="5432612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4"/>
          <p:cNvSpPr txBox="1"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ibre Baskerville"/>
              <a:buNone/>
              <a:defRPr sz="4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body" idx="1"/>
          </p:nvPr>
        </p:nvSpPr>
        <p:spPr>
          <a:xfrm rot="5400000">
            <a:off x="2422525" y="185737"/>
            <a:ext cx="4297363" cy="7583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Lustria"/>
              <a:buChar char="•"/>
              <a:defRPr sz="24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914400" marR="0" lvl="1" indent="-3683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2200"/>
              <a:buFont typeface="Lustria"/>
              <a:buChar char="•"/>
              <a:defRPr sz="2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371600" marR="0" lvl="2" indent="-355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ustria"/>
              <a:buChar char="•"/>
              <a:defRPr sz="20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Lustria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ustria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dt" idx="10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12" name="Google Shape;112;p14"/>
          <p:cNvSpPr txBox="1">
            <a:spLocks noGrp="1"/>
          </p:cNvSpPr>
          <p:nvPr>
            <p:ph type="ftr" idx="11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sldNum" idx="12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15" descr="Overlay-FullBackground.jpg"/>
          <p:cNvPicPr preferRelativeResize="0"/>
          <p:nvPr/>
        </p:nvPicPr>
        <p:blipFill rotWithShape="1">
          <a:blip r:embed="rId2">
            <a:alphaModFix/>
          </a:blip>
          <a:srcRect r="14718"/>
          <a:stretch/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5"/>
          <p:cNvSpPr txBox="1">
            <a:spLocks noGrp="1"/>
          </p:cNvSpPr>
          <p:nvPr>
            <p:ph type="title"/>
          </p:nvPr>
        </p:nvSpPr>
        <p:spPr>
          <a:xfrm rot="5400000">
            <a:off x="5623719" y="2682081"/>
            <a:ext cx="566896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ibre Baskerville"/>
              <a:buNone/>
              <a:defRPr sz="4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7" name="Google Shape;117;p15"/>
          <p:cNvSpPr txBox="1">
            <a:spLocks noGrp="1"/>
          </p:cNvSpPr>
          <p:nvPr>
            <p:ph type="body" idx="1"/>
          </p:nvPr>
        </p:nvSpPr>
        <p:spPr>
          <a:xfrm rot="5400000">
            <a:off x="1136649" y="100013"/>
            <a:ext cx="5668963" cy="6383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Lustria"/>
              <a:buChar char="•"/>
              <a:defRPr sz="24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914400" marR="0" lvl="1" indent="-3683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2200"/>
              <a:buFont typeface="Lustria"/>
              <a:buChar char="•"/>
              <a:defRPr sz="2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371600" marR="0" lvl="2" indent="-355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ustria"/>
              <a:buChar char="•"/>
              <a:defRPr sz="20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Lustria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ustria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18" name="Google Shape;118;p15"/>
          <p:cNvSpPr txBox="1">
            <a:spLocks noGrp="1"/>
          </p:cNvSpPr>
          <p:nvPr>
            <p:ph type="dt" idx="10"/>
          </p:nvPr>
        </p:nvSpPr>
        <p:spPr>
          <a:xfrm>
            <a:off x="7924800" y="6356350"/>
            <a:ext cx="1066800" cy="3651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19" name="Google Shape;119;p15"/>
          <p:cNvSpPr txBox="1">
            <a:spLocks noGrp="1"/>
          </p:cNvSpPr>
          <p:nvPr>
            <p:ph type="ftr" idx="11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20" name="Google Shape;120;p15"/>
          <p:cNvSpPr txBox="1">
            <a:spLocks noGrp="1"/>
          </p:cNvSpPr>
          <p:nvPr>
            <p:ph type="sldNum" idx="12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1" name="Google Shape;121;p15" descr="overlay-ruleShadow.png"/>
          <p:cNvPicPr preferRelativeResize="0"/>
          <p:nvPr/>
        </p:nvPicPr>
        <p:blipFill rotWithShape="1">
          <a:blip r:embed="rId3">
            <a:alphaModFix/>
          </a:blip>
          <a:srcRect r="25031"/>
          <a:stretch/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Picture">
  <p:cSld name="Title Slide with Pictur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5" descr="Overlay-FullBackground.jpg"/>
          <p:cNvPicPr preferRelativeResize="0"/>
          <p:nvPr/>
        </p:nvPicPr>
        <p:blipFill rotWithShape="1">
          <a:blip r:embed="rId2">
            <a:alphaModFix/>
          </a:blip>
          <a:srcRect t="50000"/>
          <a:stretch/>
        </p:blipFill>
        <p:spPr>
          <a:xfrm>
            <a:off x="0" y="3429000"/>
            <a:ext cx="91440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5"/>
          <p:cNvSpPr txBox="1"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ibre Baskerville"/>
              <a:buNone/>
              <a:defRPr sz="4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Lustria"/>
              <a:buNone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ctr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2200"/>
              <a:buFont typeface="Lustria"/>
              <a:buNone/>
              <a:defRPr sz="22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ctr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ustria"/>
              <a:buNone/>
              <a:defRPr sz="20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ctr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ctr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ctr" rtl="0">
              <a:spcBef>
                <a:spcPts val="36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ctr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ctr" rtl="0">
              <a:spcBef>
                <a:spcPts val="36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ctr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dt" idx="10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3" name="Google Shape;43;p5" descr="overlay-ruleShadow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303984"/>
            <a:ext cx="9144000" cy="125016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5"/>
          <p:cNvSpPr>
            <a:spLocks noGrp="1"/>
          </p:cNvSpPr>
          <p:nvPr>
            <p:ph type="pic" idx="2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ustria"/>
              <a:buNone/>
              <a:defRPr sz="16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577850" marR="0" lvl="1" indent="-29845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2200"/>
              <a:buFont typeface="Lustria"/>
              <a:buChar char="•"/>
              <a:defRPr sz="2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860425" marR="0" lvl="2" indent="-288925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ustria"/>
              <a:buChar char="•"/>
              <a:defRPr sz="20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143000" marR="0" lvl="3" indent="-2921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Lustria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425575" marR="0" lvl="4" indent="-282575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ustria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1711325" marR="0" lvl="5" indent="-288925" algn="l" rtl="0">
              <a:spcBef>
                <a:spcPts val="36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000250" marR="0" lvl="6" indent="-28575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2290763" marR="0" lvl="7" indent="-284163" algn="l" rtl="0">
              <a:spcBef>
                <a:spcPts val="36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2571750" marR="0" lvl="8" indent="-28575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oogle Shape;46;p6" descr="overlay-ruleShadow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446984"/>
            <a:ext cx="9144000" cy="125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6" descr="Overlay-FullBackground.jpg"/>
          <p:cNvPicPr preferRelativeResize="0"/>
          <p:nvPr/>
        </p:nvPicPr>
        <p:blipFill rotWithShape="1">
          <a:blip r:embed="rId3">
            <a:alphaModFix/>
          </a:blip>
          <a:srcRect t="66667"/>
          <a:stretch/>
        </p:blipFill>
        <p:spPr>
          <a:xfrm>
            <a:off x="0" y="4572000"/>
            <a:ext cx="914400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ibre Baskerville"/>
              <a:buNone/>
              <a:defRPr sz="4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ctr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Lustria"/>
              <a:buNone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22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Lustria"/>
              <a:buNone/>
              <a:defRPr sz="16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Lustria"/>
              <a:buNone/>
              <a:defRPr sz="14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ustria"/>
              <a:buNone/>
              <a:defRPr sz="14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dt" idx="10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7" descr="overlay-ruleShadow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307592"/>
            <a:ext cx="9144000" cy="125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7" descr="Overlay-FullBackground.jpg"/>
          <p:cNvPicPr preferRelativeResize="0"/>
          <p:nvPr/>
        </p:nvPicPr>
        <p:blipFill rotWithShape="1">
          <a:blip r:embed="rId3">
            <a:alphaModFix/>
          </a:blip>
          <a:srcRect t="23333"/>
          <a:stretch/>
        </p:blipFill>
        <p:spPr>
          <a:xfrm>
            <a:off x="0" y="1425388"/>
            <a:ext cx="9144000" cy="5432612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7"/>
          <p:cNvSpPr txBox="1"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ibre Baskerville"/>
              <a:buNone/>
              <a:defRPr sz="4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Lustria"/>
              <a:buNone/>
              <a:defRPr sz="2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2200"/>
              <a:buFont typeface="Lustria"/>
              <a:buNone/>
              <a:defRPr sz="2000" b="1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ustria"/>
              <a:buNone/>
              <a:defRPr sz="1800" b="1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Lustria"/>
              <a:buNone/>
              <a:defRPr sz="1600" b="1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ustria"/>
              <a:buNone/>
              <a:defRPr sz="1600" b="1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body" idx="2"/>
          </p:nvPr>
        </p:nvSpPr>
        <p:spPr>
          <a:xfrm>
            <a:off x="779463" y="2393576"/>
            <a:ext cx="3566160" cy="3732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ustria"/>
              <a:buChar char="•"/>
              <a:defRPr sz="20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Lustria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ustria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Lustria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ustria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rgbClr val="84848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84848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body" idx="3"/>
          </p:nvPr>
        </p:nvSpPr>
        <p:spPr>
          <a:xfrm>
            <a:off x="4796791" y="1524000"/>
            <a:ext cx="356616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Lustria"/>
              <a:buNone/>
              <a:defRPr sz="2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2200"/>
              <a:buFont typeface="Lustria"/>
              <a:buNone/>
              <a:defRPr sz="2000" b="1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ustria"/>
              <a:buNone/>
              <a:defRPr sz="1800" b="1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Lustria"/>
              <a:buNone/>
              <a:defRPr sz="1600" b="1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ustria"/>
              <a:buNone/>
              <a:defRPr sz="1600" b="1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body" idx="4"/>
          </p:nvPr>
        </p:nvSpPr>
        <p:spPr>
          <a:xfrm>
            <a:off x="4796791" y="2393576"/>
            <a:ext cx="3566160" cy="3732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ustria"/>
              <a:buChar char="•"/>
              <a:defRPr sz="20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9144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Lustria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371600" marR="0" lvl="2" indent="-3429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ustria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Lustria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ustria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rgbClr val="84848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84848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dt" idx="10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ftr" idx="11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sldNum" idx="12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8" descr="overlay-ruleShadow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307592"/>
            <a:ext cx="9144000" cy="125016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8"/>
          <p:cNvSpPr txBox="1"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ibre Baskerville"/>
              <a:buNone/>
              <a:defRPr sz="4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dt" idx="10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ftr" idx="11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sldNum" idx="12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0" name="Google Shape;70;p8" descr="Overlay-FullBackground.jpg"/>
          <p:cNvPicPr preferRelativeResize="0"/>
          <p:nvPr/>
        </p:nvPicPr>
        <p:blipFill rotWithShape="1">
          <a:blip r:embed="rId3">
            <a:alphaModFix/>
          </a:blip>
          <a:srcRect t="21045"/>
          <a:stretch/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0" descr="Overlay-FullBackground.jpg"/>
          <p:cNvPicPr preferRelativeResize="0"/>
          <p:nvPr/>
        </p:nvPicPr>
        <p:blipFill rotWithShape="1">
          <a:blip r:embed="rId2">
            <a:alphaModFix/>
          </a:blip>
          <a:srcRect l="50000"/>
          <a:stretch/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0"/>
          <p:cNvSpPr txBox="1"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ibre Baskerville"/>
              <a:buNone/>
              <a:defRPr sz="3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body" idx="1"/>
          </p:nvPr>
        </p:nvSpPr>
        <p:spPr>
          <a:xfrm>
            <a:off x="4866401" y="273050"/>
            <a:ext cx="3959352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Lustria"/>
              <a:buChar char="•"/>
              <a:defRPr sz="24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914400" marR="0" lvl="1" indent="-3683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2200"/>
              <a:buFont typeface="Lustria"/>
              <a:buChar char="•"/>
              <a:defRPr sz="2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371600" marR="0" lvl="2" indent="-355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ustria"/>
              <a:buChar char="•"/>
              <a:defRPr sz="20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Lustria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ustria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body" idx="2"/>
          </p:nvPr>
        </p:nvSpPr>
        <p:spPr>
          <a:xfrm>
            <a:off x="301752" y="1975104"/>
            <a:ext cx="3962400" cy="320040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t" anchorCtr="0"/>
          <a:lstStyle>
            <a:lvl1pPr marL="457200" marR="0" lvl="0" indent="-228600" algn="ctr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2200"/>
              <a:buFont typeface="Lustria"/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ustria"/>
              <a:buNone/>
              <a:defRPr sz="10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Lustria"/>
              <a:buNone/>
              <a:defRPr sz="9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ustria"/>
              <a:buNone/>
              <a:defRPr sz="9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dt" idx="10"/>
          </p:nvPr>
        </p:nvSpPr>
        <p:spPr>
          <a:xfrm>
            <a:off x="2667000" y="6356350"/>
            <a:ext cx="1622612" cy="3651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ftr" idx="11"/>
          </p:nvPr>
        </p:nvSpPr>
        <p:spPr>
          <a:xfrm>
            <a:off x="242047" y="6356350"/>
            <a:ext cx="1891553" cy="3651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sldNum" idx="12"/>
          </p:nvPr>
        </p:nvSpPr>
        <p:spPr>
          <a:xfrm>
            <a:off x="1892808" y="5748338"/>
            <a:ext cx="762000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0" marR="0" lvl="1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0" marR="0" lvl="2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0" marR="0" lvl="3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0" marR="0" lvl="4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0" marR="0" lvl="5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0" marR="0" lvl="6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0" marR="0" lvl="7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0" marR="0" lvl="8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4" name="Google Shape;84;p10" descr="overlay-ruleShadow.png"/>
          <p:cNvPicPr preferRelativeResize="0"/>
          <p:nvPr/>
        </p:nvPicPr>
        <p:blipFill rotWithShape="1">
          <a:blip r:embed="rId3">
            <a:alphaModFix/>
          </a:blip>
          <a:srcRect r="25031"/>
          <a:stretch/>
        </p:blipFill>
        <p:spPr>
          <a:xfrm rot="-5400000">
            <a:off x="1086391" y="3365075"/>
            <a:ext cx="6855164" cy="125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1" descr="Overlay-FullBackground.jpg"/>
          <p:cNvPicPr preferRelativeResize="0"/>
          <p:nvPr/>
        </p:nvPicPr>
        <p:blipFill rotWithShape="1">
          <a:blip r:embed="rId2">
            <a:alphaModFix/>
          </a:blip>
          <a:srcRect l="50000"/>
          <a:stretch/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1" descr="overlay-ruleShadow.png"/>
          <p:cNvPicPr preferRelativeResize="0"/>
          <p:nvPr/>
        </p:nvPicPr>
        <p:blipFill rotWithShape="1">
          <a:blip r:embed="rId3">
            <a:alphaModFix/>
          </a:blip>
          <a:srcRect r="25031"/>
          <a:stretch/>
        </p:blipFill>
        <p:spPr>
          <a:xfrm rot="-5400000">
            <a:off x="1086391" y="3365075"/>
            <a:ext cx="6855164" cy="125016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1"/>
          <p:cNvSpPr txBox="1"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ibre Baskerville"/>
              <a:buNone/>
              <a:defRPr sz="3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9" name="Google Shape;89;p11"/>
          <p:cNvSpPr>
            <a:spLocks noGrp="1"/>
          </p:cNvSpPr>
          <p:nvPr>
            <p:ph type="pic" idx="2"/>
          </p:nvPr>
        </p:nvSpPr>
        <p:spPr>
          <a:xfrm>
            <a:off x="4864608" y="264907"/>
            <a:ext cx="3959352" cy="6328186"/>
          </a:xfrm>
          <a:prstGeom prst="rect">
            <a:avLst/>
          </a:prstGeom>
          <a:solidFill>
            <a:srgbClr val="7F7F7F"/>
          </a:solidFill>
          <a:ln>
            <a:noFill/>
          </a:ln>
          <a:effectLst>
            <a:outerShdw blurRad="50800" algn="tl" rotWithShape="0">
              <a:schemeClr val="lt1">
                <a:alpha val="40000"/>
              </a:schemeClr>
            </a:outerShdw>
          </a:effectLst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ustria"/>
              <a:buNone/>
              <a:defRPr sz="24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1400"/>
              <a:buFont typeface="Lustria"/>
              <a:buNone/>
              <a:defRPr sz="2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ustria"/>
              <a:buNone/>
              <a:defRPr sz="24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1400"/>
              <a:buFont typeface="Lustria"/>
              <a:buNone/>
              <a:defRPr sz="20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ustria"/>
              <a:buNone/>
              <a:defRPr sz="20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rgbClr val="848484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rgbClr val="848484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body" idx="1"/>
          </p:nvPr>
        </p:nvSpPr>
        <p:spPr>
          <a:xfrm>
            <a:off x="301752" y="1970801"/>
            <a:ext cx="3959352" cy="32004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t" anchorCtr="0"/>
          <a:lstStyle>
            <a:lvl1pPr marL="457200" marR="0" lvl="0" indent="-228600" algn="ctr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ustria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2200"/>
              <a:buFont typeface="Lustria"/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ustria"/>
              <a:buNone/>
              <a:defRPr sz="10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Lustria"/>
              <a:buNone/>
              <a:defRPr sz="9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ustria"/>
              <a:buNone/>
              <a:defRPr sz="9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dt" idx="10"/>
          </p:nvPr>
        </p:nvSpPr>
        <p:spPr>
          <a:xfrm>
            <a:off x="2670048" y="6356350"/>
            <a:ext cx="1627632" cy="3651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ftr" idx="11"/>
          </p:nvPr>
        </p:nvSpPr>
        <p:spPr>
          <a:xfrm>
            <a:off x="242047" y="6356350"/>
            <a:ext cx="1892808" cy="3651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sldNum" idx="12"/>
          </p:nvPr>
        </p:nvSpPr>
        <p:spPr>
          <a:xfrm>
            <a:off x="1892808" y="5738129"/>
            <a:ext cx="758952" cy="576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marL="0" marR="0" lvl="1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marL="0" marR="0" lvl="2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marL="0" marR="0" lvl="3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marL="0" marR="0" lvl="4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marL="0" marR="0" lvl="5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marL="0" marR="0" lvl="6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marL="0" marR="0" lvl="7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marL="0" marR="0" lvl="8" indent="0" algn="ctr" rtl="0">
              <a:spcBef>
                <a:spcPts val="0"/>
              </a:spcBef>
              <a:buNone/>
              <a:defRPr sz="36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above Caption">
  <p:cSld name="Picture above Caption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2" descr="Overlay-FullBackground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2"/>
          <p:cNvSpPr txBox="1"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Baskerville"/>
              <a:buNone/>
              <a:defRPr sz="3600" b="0" i="0" u="none" strike="noStrike" cap="none">
                <a:solidFill>
                  <a:schemeClr val="dk2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7" name="Google Shape;97;p12"/>
          <p:cNvSpPr>
            <a:spLocks noGrp="1"/>
          </p:cNvSpPr>
          <p:nvPr>
            <p:ph type="pic" idx="2"/>
          </p:nvPr>
        </p:nvSpPr>
        <p:spPr>
          <a:xfrm>
            <a:off x="342900" y="265176"/>
            <a:ext cx="8458200" cy="3697224"/>
          </a:xfrm>
          <a:prstGeom prst="rect">
            <a:avLst/>
          </a:prstGeom>
          <a:solidFill>
            <a:srgbClr val="7F7F7F"/>
          </a:solidFill>
          <a:ln>
            <a:noFill/>
          </a:ln>
          <a:effectLst>
            <a:outerShdw blurRad="50800" algn="tl" rotWithShape="0">
              <a:schemeClr val="lt1">
                <a:alpha val="40000"/>
              </a:schemeClr>
            </a:outerShdw>
          </a:effectLst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ustria"/>
              <a:buNone/>
              <a:defRPr sz="24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1400"/>
              <a:buFont typeface="Lustria"/>
              <a:buNone/>
              <a:defRPr sz="2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ustria"/>
              <a:buNone/>
              <a:defRPr sz="24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1400"/>
              <a:buFont typeface="Lustria"/>
              <a:buNone/>
              <a:defRPr sz="20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ustria"/>
              <a:buNone/>
              <a:defRPr sz="20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rgbClr val="848484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rgbClr val="848484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762000" y="5042647"/>
            <a:ext cx="7620000" cy="112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Lustria"/>
              <a:buNone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2200"/>
              <a:buFont typeface="Lustria"/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ustria"/>
              <a:buNone/>
              <a:defRPr sz="10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Lustria"/>
              <a:buNone/>
              <a:defRPr sz="9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ustria"/>
              <a:buNone/>
              <a:defRPr sz="9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dt" idx="10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ftr" idx="11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sldNum" idx="12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osing">
  <p:cSld name="Closing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 txBox="1">
            <a:spLocks noGrp="1"/>
          </p:cNvSpPr>
          <p:nvPr>
            <p:ph type="dt" idx="10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ftr" idx="11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sldNum" idx="12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Libre Baskerville"/>
              <a:buNone/>
              <a:defRPr sz="48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Lustria"/>
              <a:buChar char="•"/>
              <a:defRPr sz="24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914400" marR="0" lvl="1" indent="-3683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2200"/>
              <a:buFont typeface="Lustria"/>
              <a:buChar char="•"/>
              <a:defRPr sz="2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371600" marR="0" lvl="2" indent="-355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ustria"/>
              <a:buChar char="•"/>
              <a:defRPr sz="20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828800" marR="0" lvl="3" indent="-342900" algn="l" rtl="0">
              <a:spcBef>
                <a:spcPts val="60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Lustria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2286000" marR="0" lvl="4" indent="-3429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ustria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rgbClr val="84848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42"/>
          <p:cNvSpPr txBox="1">
            <a:spLocks noGrp="1"/>
          </p:cNvSpPr>
          <p:nvPr>
            <p:ph type="title"/>
          </p:nvPr>
        </p:nvSpPr>
        <p:spPr>
          <a:xfrm>
            <a:off x="0" y="62753"/>
            <a:ext cx="9144000" cy="1283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ibre Baskerville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American Revolutionary War Multi-Flow Map</a:t>
            </a:r>
            <a:endParaRPr sz="4000" b="0" i="0" u="none" strike="noStrike" cap="none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320" name="Google Shape;320;p42"/>
          <p:cNvSpPr/>
          <p:nvPr/>
        </p:nvSpPr>
        <p:spPr>
          <a:xfrm>
            <a:off x="571501" y="2016125"/>
            <a:ext cx="1936750" cy="1428750"/>
          </a:xfrm>
          <a:prstGeom prst="rect">
            <a:avLst/>
          </a:prstGeom>
          <a:solidFill>
            <a:srgbClr val="ECD6A7"/>
          </a:solidFill>
          <a:ln w="12700" cap="flat" cmpd="sng">
            <a:solidFill>
              <a:srgbClr val="993232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25400" dir="4800000" sx="103000" sy="103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 smtClean="0">
                <a:solidFill>
                  <a:srgbClr val="FF0000"/>
                </a:solidFill>
                <a:latin typeface="Lustria"/>
                <a:ea typeface="Lustria"/>
                <a:cs typeface="Lustria"/>
                <a:sym typeface="Lustria"/>
              </a:rPr>
              <a:t>Taxes without representation!!!</a:t>
            </a:r>
            <a:endParaRPr sz="1800" b="0" i="0" u="none" strike="noStrike" cap="none" dirty="0">
              <a:solidFill>
                <a:srgbClr val="FF0000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21" name="Google Shape;321;p42"/>
          <p:cNvSpPr/>
          <p:nvPr/>
        </p:nvSpPr>
        <p:spPr>
          <a:xfrm>
            <a:off x="571501" y="3644900"/>
            <a:ext cx="1936750" cy="1428750"/>
          </a:xfrm>
          <a:prstGeom prst="rect">
            <a:avLst/>
          </a:prstGeom>
          <a:solidFill>
            <a:srgbClr val="ECD6A7"/>
          </a:solidFill>
          <a:ln w="12700" cap="flat" cmpd="sng">
            <a:solidFill>
              <a:srgbClr val="993232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25400" dir="4800000" sx="103000" sy="103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 smtClean="0">
                <a:solidFill>
                  <a:srgbClr val="FF0000"/>
                </a:solidFill>
                <a:latin typeface="Lustria"/>
                <a:ea typeface="Lustria"/>
                <a:cs typeface="Lustria"/>
                <a:sym typeface="Lustria"/>
              </a:rPr>
              <a:t>Restrictions on what we can buy and where we can go</a:t>
            </a:r>
            <a:endParaRPr sz="1800" b="0" i="0" u="none" strike="noStrike" cap="none" dirty="0">
              <a:solidFill>
                <a:srgbClr val="FF0000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22" name="Google Shape;322;p42"/>
          <p:cNvSpPr/>
          <p:nvPr/>
        </p:nvSpPr>
        <p:spPr>
          <a:xfrm>
            <a:off x="571501" y="5280025"/>
            <a:ext cx="1936750" cy="1428750"/>
          </a:xfrm>
          <a:prstGeom prst="rect">
            <a:avLst/>
          </a:prstGeom>
          <a:solidFill>
            <a:srgbClr val="ECD6A7"/>
          </a:solidFill>
          <a:ln w="12700" cap="flat" cmpd="sng">
            <a:solidFill>
              <a:srgbClr val="993232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25400" dir="4800000" sx="103000" sy="103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 smtClean="0">
                <a:solidFill>
                  <a:srgbClr val="FF0000"/>
                </a:solidFill>
                <a:latin typeface="Lustria"/>
                <a:ea typeface="Lustria"/>
                <a:cs typeface="Lustria"/>
                <a:sym typeface="Lustria"/>
              </a:rPr>
              <a:t>Tyrant King George III</a:t>
            </a:r>
            <a:endParaRPr sz="1800" b="0" i="0" u="none" strike="noStrike" cap="none" dirty="0">
              <a:solidFill>
                <a:srgbClr val="FF0000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23" name="Google Shape;323;p42"/>
          <p:cNvSpPr/>
          <p:nvPr/>
        </p:nvSpPr>
        <p:spPr>
          <a:xfrm>
            <a:off x="6559601" y="1971813"/>
            <a:ext cx="1936800" cy="1428600"/>
          </a:xfrm>
          <a:prstGeom prst="rect">
            <a:avLst/>
          </a:prstGeom>
          <a:solidFill>
            <a:srgbClr val="ECD6A7"/>
          </a:solidFill>
          <a:ln w="12700" cap="flat" cmpd="sng">
            <a:solidFill>
              <a:srgbClr val="993232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25400" dir="4800000" sx="103000" sy="103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Colonists win!!!</a:t>
            </a:r>
            <a:endParaRPr sz="1800" b="0" i="0" u="none" strike="noStrike" cap="none" dirty="0">
              <a:solidFill>
                <a:srgbClr val="7030A0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24" name="Google Shape;324;p42"/>
          <p:cNvSpPr/>
          <p:nvPr/>
        </p:nvSpPr>
        <p:spPr>
          <a:xfrm>
            <a:off x="6550026" y="3606800"/>
            <a:ext cx="1936750" cy="1428750"/>
          </a:xfrm>
          <a:prstGeom prst="rect">
            <a:avLst/>
          </a:prstGeom>
          <a:solidFill>
            <a:srgbClr val="ECD6A7"/>
          </a:solidFill>
          <a:ln w="12700" cap="flat" cmpd="sng">
            <a:solidFill>
              <a:srgbClr val="993232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25400" dir="4800000" sx="103000" sy="103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Treaty of Paris: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-Colonists are independent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-Get land form Britain</a:t>
            </a:r>
            <a:endParaRPr sz="1800" b="0" i="0" u="none" strike="noStrike" cap="none" dirty="0">
              <a:solidFill>
                <a:srgbClr val="7030A0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25" name="Google Shape;325;p42"/>
          <p:cNvSpPr/>
          <p:nvPr/>
        </p:nvSpPr>
        <p:spPr>
          <a:xfrm>
            <a:off x="6550026" y="5241925"/>
            <a:ext cx="1936750" cy="1428750"/>
          </a:xfrm>
          <a:prstGeom prst="rect">
            <a:avLst/>
          </a:prstGeom>
          <a:solidFill>
            <a:srgbClr val="ECD6A7"/>
          </a:solidFill>
          <a:ln w="12700" cap="flat" cmpd="sng">
            <a:solidFill>
              <a:srgbClr val="993232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25400" dir="4800000" sx="103000" sy="103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 smtClean="0">
                <a:solidFill>
                  <a:srgbClr val="7030A0"/>
                </a:solidFill>
                <a:latin typeface="Lustria"/>
                <a:ea typeface="Lustria"/>
                <a:cs typeface="Lustria"/>
                <a:sym typeface="Lustria"/>
              </a:rPr>
              <a:t>Colonists have to create new government</a:t>
            </a:r>
            <a:endParaRPr sz="1800" b="0" i="0" u="none" strike="noStrike" cap="none" dirty="0">
              <a:solidFill>
                <a:srgbClr val="7030A0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26" name="Google Shape;326;p42"/>
          <p:cNvSpPr/>
          <p:nvPr/>
        </p:nvSpPr>
        <p:spPr>
          <a:xfrm>
            <a:off x="3294163" y="2016125"/>
            <a:ext cx="2447100" cy="4654500"/>
          </a:xfrm>
          <a:prstGeom prst="rect">
            <a:avLst/>
          </a:prstGeom>
          <a:solidFill>
            <a:srgbClr val="ECD6A7"/>
          </a:solidFill>
          <a:ln w="12700" cap="flat" cmpd="sng">
            <a:solidFill>
              <a:srgbClr val="993232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25400" dir="4800000" sx="103000" sy="103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285750" algn="ctr" rtl="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800" b="0" i="0" u="none" strike="noStrike" cap="none" dirty="0" smtClean="0">
                <a:solidFill>
                  <a:schemeClr val="bg2"/>
                </a:solidFill>
                <a:latin typeface="Lustria"/>
                <a:ea typeface="Lustria"/>
                <a:cs typeface="Lustria"/>
                <a:sym typeface="Lustria"/>
              </a:rPr>
              <a:t>Great Britain had more advantages at the beginning of the war</a:t>
            </a:r>
          </a:p>
          <a:p>
            <a:pPr marL="285750" marR="0" lvl="0" indent="-285750" algn="ctr" rtl="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800" dirty="0" smtClean="0">
                <a:solidFill>
                  <a:schemeClr val="bg2"/>
                </a:solidFill>
                <a:latin typeface="Lustria"/>
                <a:ea typeface="Lustria"/>
                <a:cs typeface="Lustria"/>
                <a:sym typeface="Lustria"/>
              </a:rPr>
              <a:t>Colonists knew land and had a reason to fight</a:t>
            </a:r>
          </a:p>
          <a:p>
            <a:pPr marL="285750" marR="0" lvl="0" indent="-285750" algn="ctr" rtl="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800" b="0" i="0" u="none" strike="noStrike" cap="none" dirty="0" smtClean="0">
                <a:solidFill>
                  <a:schemeClr val="bg2"/>
                </a:solidFill>
                <a:latin typeface="Lustria"/>
                <a:ea typeface="Lustria"/>
                <a:cs typeface="Lustria"/>
                <a:sym typeface="Lustria"/>
              </a:rPr>
              <a:t>Half way through the war, France helps the Colonists </a:t>
            </a:r>
          </a:p>
          <a:p>
            <a:pPr marL="285750" marR="0" lvl="0" indent="-285750" algn="ctr" rtl="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endParaRPr sz="1800" b="0" i="0" u="none" strike="noStrike" cap="none" dirty="0">
              <a:solidFill>
                <a:schemeClr val="bg2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27" name="Google Shape;327;p42"/>
          <p:cNvSpPr txBox="1"/>
          <p:nvPr/>
        </p:nvSpPr>
        <p:spPr>
          <a:xfrm>
            <a:off x="571501" y="1571625"/>
            <a:ext cx="193675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921F07"/>
                </a:solidFill>
                <a:latin typeface="Lustria"/>
                <a:ea typeface="Lustria"/>
                <a:cs typeface="Lustria"/>
                <a:sym typeface="Lustria"/>
              </a:rPr>
              <a:t>Causes of War</a:t>
            </a:r>
            <a:endParaRPr sz="1800" b="0" i="0" u="none" strike="noStrike" cap="none">
              <a:solidFill>
                <a:srgbClr val="921F07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28" name="Google Shape;328;p42"/>
          <p:cNvSpPr txBox="1"/>
          <p:nvPr/>
        </p:nvSpPr>
        <p:spPr>
          <a:xfrm>
            <a:off x="6416575" y="1571625"/>
            <a:ext cx="21756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0" i="0" u="none" strike="noStrike" cap="none">
                <a:solidFill>
                  <a:srgbClr val="921F07"/>
                </a:solidFill>
                <a:latin typeface="Lustria"/>
                <a:ea typeface="Lustria"/>
                <a:cs typeface="Lustria"/>
                <a:sym typeface="Lustria"/>
              </a:rPr>
              <a:t>Results of the War</a:t>
            </a:r>
            <a:endParaRPr sz="1700" b="0" i="0" u="none" strike="noStrike" cap="none">
              <a:solidFill>
                <a:srgbClr val="921F07"/>
              </a:solidFill>
              <a:latin typeface="Lustria"/>
              <a:ea typeface="Lustria"/>
              <a:cs typeface="Lustria"/>
              <a:sym typeface="Lustria"/>
            </a:endParaRPr>
          </a:p>
        </p:txBody>
      </p:sp>
      <p:sp>
        <p:nvSpPr>
          <p:cNvPr id="329" name="Google Shape;329;p42"/>
          <p:cNvSpPr txBox="1"/>
          <p:nvPr/>
        </p:nvSpPr>
        <p:spPr>
          <a:xfrm>
            <a:off x="7845300" y="903875"/>
            <a:ext cx="1298700" cy="5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FF00"/>
                </a:solidFill>
              </a:rPr>
              <a:t>PAGE 8 </a:t>
            </a:r>
            <a:endParaRPr sz="180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rgbClr val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Macintosh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Libre Baskerville</vt:lpstr>
      <vt:lpstr>Arial</vt:lpstr>
      <vt:lpstr>Lustria</vt:lpstr>
      <vt:lpstr>Precedent</vt:lpstr>
      <vt:lpstr>American Revolutionary War Multi-Flow Map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Revolutionary War Multi-Flow Map</dc:title>
  <cp:lastModifiedBy>Microsoft Office User</cp:lastModifiedBy>
  <cp:revision>1</cp:revision>
  <dcterms:modified xsi:type="dcterms:W3CDTF">2018-09-19T20:46:59Z</dcterms:modified>
</cp:coreProperties>
</file>